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3A3C9D-5047-466C-B2C2-EB744B980610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4A2F69-81DE-4577-BC6E-9E54A4F9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09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Realistic </a:t>
            </a:r>
            <a:r>
              <a:rPr lang="en-US" sz="4400" dirty="0" smtClean="0"/>
              <a:t>Constraints, </a:t>
            </a:r>
            <a:r>
              <a:rPr lang="en-US" sz="4400" dirty="0"/>
              <a:t>Engineering Standards and Modern Engineering Tools for T</a:t>
            </a:r>
            <a:r>
              <a:rPr lang="en-US" sz="4400" dirty="0" smtClean="0"/>
              <a:t>hailand Water Supply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114800"/>
            <a:ext cx="4191000" cy="10668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Steve Bonk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Kevin </a:t>
            </a:r>
            <a:r>
              <a:rPr lang="en-US" sz="3000" dirty="0" err="1" smtClean="0">
                <a:solidFill>
                  <a:schemeClr val="tx1"/>
                </a:solidFill>
              </a:rPr>
              <a:t>Dischino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Joseph Moore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3000" dirty="0" smtClean="0"/>
              <a:t>American Concrete Institute (ACI) Standards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endParaRPr lang="en-US" sz="3000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3000" dirty="0" smtClean="0"/>
              <a:t>American Society for Testing and Materials (ASTM)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47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700"/>
              </a:spcBef>
              <a:spcAft>
                <a:spcPts val="300"/>
              </a:spcAft>
            </a:pPr>
            <a:r>
              <a:rPr lang="en-US" dirty="0" smtClean="0"/>
              <a:t>Economic</a:t>
            </a:r>
          </a:p>
          <a:p>
            <a:pPr lvl="1">
              <a:spcBef>
                <a:spcPts val="700"/>
              </a:spcBef>
              <a:spcAft>
                <a:spcPts val="300"/>
              </a:spcAft>
            </a:pPr>
            <a:r>
              <a:rPr lang="en-US" dirty="0" smtClean="0"/>
              <a:t>Must be Economical and Simple to Construct</a:t>
            </a:r>
          </a:p>
          <a:p>
            <a:pPr marL="402336" lvl="1" indent="0">
              <a:spcBef>
                <a:spcPts val="70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 marL="585216" indent="-457200">
              <a:spcBef>
                <a:spcPts val="700"/>
              </a:spcBef>
              <a:spcAft>
                <a:spcPts val="300"/>
              </a:spcAft>
            </a:pPr>
            <a:r>
              <a:rPr lang="en-US" dirty="0" smtClean="0"/>
              <a:t>Political Impact</a:t>
            </a:r>
          </a:p>
          <a:p>
            <a:pPr lvl="1">
              <a:spcBef>
                <a:spcPts val="700"/>
              </a:spcBef>
              <a:spcAft>
                <a:spcPts val="300"/>
              </a:spcAft>
            </a:pPr>
            <a:r>
              <a:rPr lang="en-US" dirty="0"/>
              <a:t>Maintenance Plan Should be Fair and Involve </a:t>
            </a:r>
            <a:r>
              <a:rPr lang="en-US" dirty="0" smtClean="0"/>
              <a:t>all Village </a:t>
            </a:r>
            <a:r>
              <a:rPr lang="en-US" dirty="0"/>
              <a:t>Members (Equal Tax</a:t>
            </a:r>
            <a:r>
              <a:rPr lang="en-US" dirty="0" smtClean="0"/>
              <a:t>)</a:t>
            </a:r>
          </a:p>
          <a:p>
            <a:pPr lvl="1">
              <a:spcBef>
                <a:spcPts val="700"/>
              </a:spcBef>
              <a:spcAft>
                <a:spcPts val="300"/>
              </a:spcAft>
            </a:pPr>
            <a:r>
              <a:rPr lang="en-US" dirty="0" smtClean="0"/>
              <a:t>Should Supply Entire Population</a:t>
            </a:r>
          </a:p>
          <a:p>
            <a:pPr lvl="1">
              <a:spcBef>
                <a:spcPts val="700"/>
              </a:spcBef>
              <a:spcAft>
                <a:spcPts val="300"/>
              </a:spcAft>
            </a:pPr>
            <a:r>
              <a:rPr lang="en-US" dirty="0" smtClean="0"/>
              <a:t>Tanks Located on Village Property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59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Constraints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00"/>
              </a:spcBef>
              <a:spcAft>
                <a:spcPts val="300"/>
              </a:spcAft>
            </a:pPr>
            <a:r>
              <a:rPr lang="en-US" dirty="0" smtClean="0"/>
              <a:t>Sustainability</a:t>
            </a:r>
            <a:endParaRPr lang="en-US" dirty="0"/>
          </a:p>
          <a:p>
            <a:pPr lvl="1">
              <a:spcBef>
                <a:spcPts val="700"/>
              </a:spcBef>
              <a:spcAft>
                <a:spcPts val="300"/>
              </a:spcAft>
            </a:pPr>
            <a:r>
              <a:rPr lang="en-US" sz="3000" dirty="0"/>
              <a:t>Easy for Village Members to Maintain</a:t>
            </a:r>
          </a:p>
          <a:p>
            <a:pPr lvl="1">
              <a:spcBef>
                <a:spcPts val="700"/>
              </a:spcBef>
              <a:spcAft>
                <a:spcPts val="300"/>
              </a:spcAft>
            </a:pPr>
            <a:r>
              <a:rPr lang="en-US" sz="3000" dirty="0"/>
              <a:t>O&amp;M Manual Translated Into </a:t>
            </a:r>
            <a:r>
              <a:rPr lang="en-US" sz="3000" dirty="0" smtClean="0"/>
              <a:t>Thai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/>
              <a:t>Pumps Powered </a:t>
            </a:r>
            <a:r>
              <a:rPr lang="en-US" sz="3000" dirty="0" smtClean="0"/>
              <a:t>Sustainably</a:t>
            </a:r>
            <a:endParaRPr lang="en-US" sz="3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Health and Safety</a:t>
            </a:r>
          </a:p>
          <a:p>
            <a:pPr lvl="1">
              <a:spcAft>
                <a:spcPts val="600"/>
              </a:spcAft>
            </a:pPr>
            <a:r>
              <a:rPr lang="en-US" sz="3000" dirty="0"/>
              <a:t>Provide Clean Drinking </a:t>
            </a:r>
            <a:r>
              <a:rPr lang="en-US" sz="3000" dirty="0" smtClean="0"/>
              <a:t>Water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Sufficient </a:t>
            </a:r>
            <a:r>
              <a:rPr lang="en-US" sz="3000" dirty="0"/>
              <a:t>Water Pressure Under Dynamic Conditions at Max Hourly Flow per </a:t>
            </a:r>
            <a:r>
              <a:rPr lang="en-US" sz="3000" dirty="0" smtClean="0"/>
              <a:t>Year</a:t>
            </a:r>
            <a:endParaRPr lang="en-US" sz="3000" dirty="0"/>
          </a:p>
          <a:p>
            <a:pPr lvl="1">
              <a:spcAft>
                <a:spcPts val="600"/>
              </a:spcAft>
            </a:pPr>
            <a:r>
              <a:rPr lang="en-US" sz="3000" dirty="0" smtClean="0"/>
              <a:t>Water Storage Tank Capacity based on 3 </a:t>
            </a:r>
            <a:r>
              <a:rPr lang="en-US" sz="3000" dirty="0"/>
              <a:t>D</a:t>
            </a:r>
            <a:r>
              <a:rPr lang="en-US" sz="3000" dirty="0" smtClean="0"/>
              <a:t>ay Supply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9207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Engineering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800600"/>
          </a:xfrm>
        </p:spPr>
        <p:txBody>
          <a:bodyPr/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WaterCAD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Microsoft Excel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06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17526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dirty="0" smtClean="0"/>
          </a:p>
          <a:p>
            <a:r>
              <a:rPr lang="en-US" sz="5000" dirty="0" smtClean="0"/>
              <a:t>Thank You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xmlns="" val="42006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113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Realistic Constraints, Engineering Standards and Modern Engineering Tools for Thailand Water Supply System </vt:lpstr>
      <vt:lpstr>Standards</vt:lpstr>
      <vt:lpstr>Realistic Constraints</vt:lpstr>
      <vt:lpstr>Realistic Constraints Cont…</vt:lpstr>
      <vt:lpstr>Modern Engineering Tools</vt:lpstr>
      <vt:lpstr>Slide 6</vt:lpstr>
    </vt:vector>
  </TitlesOfParts>
  <Company>TCNJ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Realistic Constraints, Engineering Standards and Modern Engineering Tools for Thailand Water Supply System</dc:title>
  <dc:creator>The College of New Jersey</dc:creator>
  <cp:lastModifiedBy>Steve</cp:lastModifiedBy>
  <cp:revision>6</cp:revision>
  <dcterms:created xsi:type="dcterms:W3CDTF">2012-10-09T17:37:53Z</dcterms:created>
  <dcterms:modified xsi:type="dcterms:W3CDTF">2012-10-15T00:58:02Z</dcterms:modified>
</cp:coreProperties>
</file>